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3" r:id="rId1"/>
  </p:sldMasterIdLst>
  <p:notesMasterIdLst>
    <p:notesMasterId r:id="rId17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E92823"/>
    <a:srgbClr val="ECCF9C"/>
    <a:srgbClr val="C0926C"/>
    <a:srgbClr val="FAE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11085-91BD-4AF5-8948-9023C250D64E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29F33-8F5B-461B-9BDF-4EC99F824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08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54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9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72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6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59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8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29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6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32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37F9D9B-DE71-42FB-AE5A-6B5460AB7391}" type="datetimeFigureOut">
              <a:rPr lang="en-US" smtClean="0"/>
              <a:pPr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8CE52-9466-4C00-875C-C8AAE6BD9E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1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46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1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9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70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92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0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3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1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07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26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91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03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97553"/>
      </p:ext>
    </p:extLst>
  </p:cSld>
  <p:clrMapOvr>
    <a:masterClrMapping/>
  </p:clrMapOvr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3332</TotalTime>
  <Words>0</Words>
  <Application>Microsoft Macintosh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HDOfficeLightV0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National Landmarks</dc:title>
  <dc:creator>Hannah</dc:creator>
  <cp:lastModifiedBy>Jordan</cp:lastModifiedBy>
  <cp:revision>47</cp:revision>
  <dcterms:created xsi:type="dcterms:W3CDTF">2011-01-26T02:28:43Z</dcterms:created>
  <dcterms:modified xsi:type="dcterms:W3CDTF">2017-11-13T16:22:59Z</dcterms:modified>
  <cp:contentStatus/>
</cp:coreProperties>
</file>